
<file path=[Content_Types].xml><?xml version="1.0" encoding="utf-8"?>
<Types xmlns="http://schemas.openxmlformats.org/package/2006/content-types">
  <Default Extension="png" ContentType="image/png"/>
  <Default Extension="emf" ContentType="image/x-emf"/>
  <Default Extension="mov" ContentType="video/quicktime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17"/>
  </p:notesMasterIdLst>
  <p:handoutMasterIdLst>
    <p:handoutMasterId r:id="rId18"/>
  </p:handoutMasterIdLst>
  <p:sldIdLst>
    <p:sldId id="442" r:id="rId2"/>
    <p:sldId id="420" r:id="rId3"/>
    <p:sldId id="439" r:id="rId4"/>
    <p:sldId id="440" r:id="rId5"/>
    <p:sldId id="422" r:id="rId6"/>
    <p:sldId id="429" r:id="rId7"/>
    <p:sldId id="430" r:id="rId8"/>
    <p:sldId id="428" r:id="rId9"/>
    <p:sldId id="435" r:id="rId10"/>
    <p:sldId id="436" r:id="rId11"/>
    <p:sldId id="438" r:id="rId12"/>
    <p:sldId id="425" r:id="rId13"/>
    <p:sldId id="441" r:id="rId14"/>
    <p:sldId id="426" r:id="rId15"/>
    <p:sldId id="427" r:id="rId16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and Background" id="{D82791D1-AE04-6A4D-9B4B-BB1C9DDC2DAD}">
          <p14:sldIdLst>
            <p14:sldId id="442"/>
            <p14:sldId id="420"/>
            <p14:sldId id="439"/>
            <p14:sldId id="440"/>
            <p14:sldId id="422"/>
            <p14:sldId id="429"/>
            <p14:sldId id="430"/>
            <p14:sldId id="428"/>
            <p14:sldId id="435"/>
            <p14:sldId id="436"/>
            <p14:sldId id="438"/>
            <p14:sldId id="425"/>
            <p14:sldId id="441"/>
            <p14:sldId id="426"/>
            <p14:sldId id="4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104" userDrawn="1">
          <p15:clr>
            <a:srgbClr val="A4A3A4"/>
          </p15:clr>
        </p15:guide>
        <p15:guide id="2" pos="54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A00"/>
    <a:srgbClr val="0432FF"/>
    <a:srgbClr val="D26828"/>
    <a:srgbClr val="C050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93"/>
    <p:restoredTop sz="94932"/>
  </p:normalViewPr>
  <p:slideViewPr>
    <p:cSldViewPr snapToGrid="0" snapToObjects="1" showGuides="1">
      <p:cViewPr varScale="1">
        <p:scale>
          <a:sx n="89" d="100"/>
          <a:sy n="89" d="100"/>
        </p:scale>
        <p:origin x="1699" y="72"/>
      </p:cViewPr>
      <p:guideLst>
        <p:guide orient="horz" pos="1104"/>
        <p:guide pos="549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117B70-749C-4A41-AB32-9EEA55BD7C25}" type="datetime1">
              <a:rPr lang="en-US" smtClean="0"/>
              <a:t>5/1/2019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D858F2-F3AB-E347-9DF9-6BF2B18D0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7380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8802E2-0A8B-2A4A-AEFA-ECE8C3214F2E}" type="datetime1">
              <a:rPr lang="en-US" smtClean="0"/>
              <a:t>5/1/2019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8E473-87B0-B446-B9B5-9DB95728D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433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393699" y="6333627"/>
            <a:ext cx="765549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05/02/2019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59249" y="6333627"/>
            <a:ext cx="476485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Integrated Data Collection with Raspberry Pi and Python. ME 369 Final Project.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92292" y="6333627"/>
            <a:ext cx="46974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fld id="{C6B2F85B-15F2-8246-9229-121B05655E3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5876"/>
            <a:ext cx="8229600" cy="5077806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defRPr/>
            </a:lvl1pPr>
            <a:lvl2pPr>
              <a:spcBef>
                <a:spcPts val="600"/>
              </a:spcBef>
              <a:spcAft>
                <a:spcPts val="600"/>
              </a:spcAft>
              <a:defRPr/>
            </a:lvl2pPr>
            <a:lvl3pPr>
              <a:spcBef>
                <a:spcPts val="600"/>
              </a:spcBef>
              <a:spcAft>
                <a:spcPts val="600"/>
              </a:spcAft>
              <a:defRPr/>
            </a:lvl3pPr>
            <a:lvl4pPr>
              <a:spcBef>
                <a:spcPts val="600"/>
              </a:spcBef>
              <a:spcAft>
                <a:spcPts val="600"/>
              </a:spcAft>
              <a:defRPr/>
            </a:lvl4pPr>
            <a:lvl5pPr>
              <a:spcBef>
                <a:spcPts val="60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393699" y="6333627"/>
            <a:ext cx="765549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05/02/2019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59249" y="6333627"/>
            <a:ext cx="476485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Integrated Data Collection with Raspberry Pi and Python. ME 369 Final Project.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92292" y="6333627"/>
            <a:ext cx="46974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fld id="{C6B2F85B-15F2-8246-9229-121B05655E3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393699" y="6333627"/>
            <a:ext cx="765549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05/02/2019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59249" y="6333627"/>
            <a:ext cx="476485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Integrated Data Collection with Raspberry Pi and Python. ME 369 Final Project.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92292" y="6333627"/>
            <a:ext cx="46974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fld id="{C6B2F85B-15F2-8246-9229-121B05655E3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 b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59794"/>
            <a:ext cx="4038600" cy="506637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59794"/>
            <a:ext cx="4038600" cy="506637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93699" y="6333627"/>
            <a:ext cx="765549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05/02/2019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59249" y="6333627"/>
            <a:ext cx="476485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Integrated Data Collection with Raspberry Pi and Python. ME 369 Final Project.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92292" y="6333627"/>
            <a:ext cx="46974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fld id="{C6B2F85B-15F2-8246-9229-121B05655E3D}" type="slidenum">
              <a:rPr lang="en-US" smtClean="0"/>
              <a:pPr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B04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pic>
        <p:nvPicPr>
          <p:cNvPr id="3" name="Picture 4" descr="knockout_formal_Cockrel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16088" y="2552700"/>
            <a:ext cx="8143875" cy="296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5845" y="6148453"/>
            <a:ext cx="2582379" cy="67117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43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48358"/>
            <a:ext cx="8229600" cy="5077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3699" y="6333627"/>
            <a:ext cx="765549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05/02/2019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59249" y="6333627"/>
            <a:ext cx="476485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Integrated Data Collection with Raspberry Pi and Python. ME 369 Final Project.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92292" y="6333627"/>
            <a:ext cx="469743" cy="464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Times New Roman"/>
                <a:cs typeface="Times New Roman"/>
              </a:defRPr>
            </a:lvl1pPr>
          </a:lstStyle>
          <a:p>
            <a:fld id="{C6B2F85B-15F2-8246-9229-121B05655E3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231913" y="6255026"/>
            <a:ext cx="6221896" cy="0"/>
          </a:xfrm>
          <a:prstGeom prst="line">
            <a:avLst/>
          </a:prstGeom>
          <a:ln>
            <a:solidFill>
              <a:srgbClr val="D26828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2068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7" r:id="rId4"/>
    <p:sldLayoutId id="2147483718" r:id="rId5"/>
  </p:sldLayoutIdLst>
  <p:hf sldNum="0" hdr="0"/>
  <p:txStyles>
    <p:titleStyle>
      <a:lvl1pPr algn="l" defTabSz="457200" rtl="0" eaLnBrk="1" latinLnBrk="0" hangingPunct="1">
        <a:spcBef>
          <a:spcPct val="0"/>
        </a:spcBef>
        <a:buNone/>
        <a:defRPr lang="en-US" sz="2800" b="0" kern="1200" baseline="0" dirty="0">
          <a:solidFill>
            <a:srgbClr val="D26828"/>
          </a:solidFill>
          <a:latin typeface="Arial"/>
          <a:ea typeface="ＭＳ Ｐゴシック" charset="0"/>
          <a:cs typeface="Arial"/>
        </a:defRPr>
      </a:lvl1pPr>
    </p:titleStyle>
    <p:bodyStyle>
      <a:lvl1pPr marL="0" indent="0" algn="l" defTabSz="457200" rtl="0" eaLnBrk="1" latinLnBrk="0" hangingPunct="1">
        <a:spcBef>
          <a:spcPts val="600"/>
        </a:spcBef>
        <a:spcAft>
          <a:spcPts val="600"/>
        </a:spcAft>
        <a:buFontTx/>
        <a:buNone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742950" indent="-285750" algn="l" defTabSz="457200" rtl="0" eaLnBrk="1" latinLnBrk="0" hangingPunct="1">
        <a:spcBef>
          <a:spcPts val="600"/>
        </a:spcBef>
        <a:spcAft>
          <a:spcPts val="600"/>
        </a:spcAft>
        <a:buFont typeface="Arial"/>
        <a:buChar char="–"/>
        <a:defRPr sz="16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457200" rtl="0" eaLnBrk="1" latinLnBrk="0" hangingPunct="1">
        <a:spcBef>
          <a:spcPts val="600"/>
        </a:spcBef>
        <a:spcAft>
          <a:spcPts val="600"/>
        </a:spcAft>
        <a:buFont typeface="Arial"/>
        <a:buChar char="•"/>
        <a:defRPr sz="1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457200" rtl="0" eaLnBrk="1" latinLnBrk="0" hangingPunct="1">
        <a:spcBef>
          <a:spcPts val="600"/>
        </a:spcBef>
        <a:spcAft>
          <a:spcPts val="600"/>
        </a:spcAft>
        <a:buFont typeface="Arial"/>
        <a:buChar char="–"/>
        <a:defRPr sz="1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457200" rtl="0" eaLnBrk="1" latinLnBrk="0" hangingPunct="1">
        <a:spcBef>
          <a:spcPts val="600"/>
        </a:spcBef>
        <a:spcAft>
          <a:spcPts val="600"/>
        </a:spcAft>
        <a:buFont typeface="Arial"/>
        <a:buChar char="»"/>
        <a:defRPr sz="1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3.mov"/><Relationship Id="rId7" Type="http://schemas.openxmlformats.org/officeDocument/2006/relationships/image" Target="../media/image9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ov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4.mov"/><Relationship Id="rId7" Type="http://schemas.openxmlformats.org/officeDocument/2006/relationships/image" Target="../media/image10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4.mov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cdn-shop.adafruit.com/datasheets/MCP3008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 – Data plotting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  <p:pic>
        <p:nvPicPr>
          <p:cNvPr id="3" name="Python_final_project_Mediu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154800"/>
            <a:ext cx="8293101" cy="466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0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Animation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6" t="19269" r="23049" b="20048"/>
          <a:stretch/>
        </p:blipFill>
        <p:spPr>
          <a:xfrm>
            <a:off x="-1" y="929032"/>
            <a:ext cx="9113723" cy="475809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93699" y="946460"/>
            <a:ext cx="2103120" cy="2388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758595" y="3866905"/>
            <a:ext cx="5212080" cy="2388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82061" y="4538182"/>
            <a:ext cx="3977640" cy="2388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82061" y="2733782"/>
            <a:ext cx="1417320" cy="238831"/>
          </a:xfrm>
          <a:prstGeom prst="rect">
            <a:avLst/>
          </a:pr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23202" y="4777013"/>
            <a:ext cx="960120" cy="238831"/>
          </a:xfrm>
          <a:prstGeom prst="rect">
            <a:avLst/>
          </a:pr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5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Animation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5" t="28244" r="22928" b="5999"/>
          <a:stretch/>
        </p:blipFill>
        <p:spPr>
          <a:xfrm>
            <a:off x="81465" y="875930"/>
            <a:ext cx="9012336" cy="508997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7200" y="2631323"/>
            <a:ext cx="1325880" cy="238831"/>
          </a:xfrm>
          <a:prstGeom prst="rect">
            <a:avLst/>
          </a:pr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79502" y="4179196"/>
            <a:ext cx="1874520" cy="238831"/>
          </a:xfrm>
          <a:prstGeom prst="rect">
            <a:avLst/>
          </a:prstGeom>
          <a:noFill/>
          <a:ln w="38100">
            <a:solidFill>
              <a:srgbClr val="00FA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21658" y="1065876"/>
            <a:ext cx="1965960" cy="238831"/>
          </a:xfrm>
          <a:prstGeom prst="rect">
            <a:avLst/>
          </a:prstGeom>
          <a:noFill/>
          <a:ln w="38100">
            <a:solidFill>
              <a:srgbClr val="00FA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03965" y="1530324"/>
            <a:ext cx="2468880" cy="238831"/>
          </a:xfrm>
          <a:prstGeom prst="rect">
            <a:avLst/>
          </a:pr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15515" y="1080229"/>
            <a:ext cx="3977640" cy="2388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379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Animation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Simulated Voltage Outputs: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4495801" y="1059794"/>
            <a:ext cx="4554378" cy="5066370"/>
          </a:xfrm>
        </p:spPr>
        <p:txBody>
          <a:bodyPr/>
          <a:lstStyle/>
          <a:p>
            <a:r>
              <a:rPr lang="en-US" dirty="0" smtClean="0"/>
              <a:t>Simulated Beam Displacement Animation: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  <p:pic>
        <p:nvPicPr>
          <p:cNvPr id="3" name="video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r="3339" b="1094"/>
          <a:stretch/>
        </p:blipFill>
        <p:spPr>
          <a:xfrm>
            <a:off x="84710" y="1673367"/>
            <a:ext cx="4411090" cy="3378141"/>
          </a:xfrm>
          <a:prstGeom prst="rect">
            <a:avLst/>
          </a:prstGeom>
        </p:spPr>
      </p:pic>
      <p:pic>
        <p:nvPicPr>
          <p:cNvPr id="6" name="video2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r="3356"/>
          <a:stretch/>
        </p:blipFill>
        <p:spPr>
          <a:xfrm>
            <a:off x="4572000" y="1669492"/>
            <a:ext cx="4478179" cy="347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9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65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8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Animation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Simulated Voltage Outputs: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4495801" y="1059794"/>
            <a:ext cx="4554378" cy="5066370"/>
          </a:xfrm>
        </p:spPr>
        <p:txBody>
          <a:bodyPr/>
          <a:lstStyle/>
          <a:p>
            <a:r>
              <a:rPr lang="en-US" dirty="0" smtClean="0"/>
              <a:t>Simulated Beam Displacement Animation: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  <p:pic>
        <p:nvPicPr>
          <p:cNvPr id="3" name="video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r="3339" b="1094"/>
          <a:stretch/>
        </p:blipFill>
        <p:spPr>
          <a:xfrm>
            <a:off x="84710" y="1673367"/>
            <a:ext cx="4411090" cy="3378141"/>
          </a:xfrm>
          <a:prstGeom prst="rect">
            <a:avLst/>
          </a:prstGeom>
        </p:spPr>
      </p:pic>
      <p:pic>
        <p:nvPicPr>
          <p:cNvPr id="11" name="video2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-205" r="6003"/>
          <a:stretch/>
        </p:blipFill>
        <p:spPr>
          <a:xfrm>
            <a:off x="4593159" y="1673367"/>
            <a:ext cx="4359661" cy="347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63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Saving data to file in the GUI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Interfacing setup with hydraulic servos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7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45695" y="1957755"/>
            <a:ext cx="4852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Times New Roman"/>
                <a:cs typeface="Times New Roman"/>
              </a:rPr>
              <a:t>Questions or Comments?</a:t>
            </a:r>
          </a:p>
        </p:txBody>
      </p:sp>
    </p:spTree>
    <p:extLst>
      <p:ext uri="{BB962C8B-B14F-4D97-AF65-F5344CB8AC3E}">
        <p14:creationId xmlns:p14="http://schemas.microsoft.com/office/powerpoint/2010/main" val="94693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wiring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5876"/>
            <a:ext cx="8229600" cy="4972615"/>
          </a:xfrm>
        </p:spPr>
        <p:txBody>
          <a:bodyPr/>
          <a:lstStyle/>
          <a:p>
            <a:r>
              <a:rPr lang="en-US" dirty="0" smtClean="0"/>
              <a:t>Connection of Analog-Digital-Converter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cdn-shop.adafruit.com/datasheets/MCP3008.pdf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649" y="2036954"/>
            <a:ext cx="4137535" cy="34942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6033" y="3430146"/>
            <a:ext cx="1785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Times New Roman"/>
                <a:cs typeface="Times New Roman"/>
              </a:rPr>
              <a:t>Analog sensor connection side</a:t>
            </a:r>
            <a:endParaRPr lang="en-US" sz="2000" dirty="0" smtClean="0">
              <a:solidFill>
                <a:schemeClr val="accent2"/>
              </a:solidFill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70813" y="3496286"/>
            <a:ext cx="1785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Times New Roman"/>
                <a:cs typeface="Times New Roman"/>
              </a:rPr>
              <a:t>Raspberry Pi connection side</a:t>
            </a:r>
            <a:endParaRPr lang="en-US" sz="2000" dirty="0" smtClean="0">
              <a:solidFill>
                <a:schemeClr val="accent2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51057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Signal Reading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5876"/>
            <a:ext cx="8600536" cy="5077806"/>
          </a:xfrm>
        </p:spPr>
        <p:txBody>
          <a:bodyPr>
            <a:normAutofit/>
          </a:bodyPr>
          <a:lstStyle/>
          <a:p>
            <a:r>
              <a:rPr lang="en-US" dirty="0" smtClean="0"/>
              <a:t>Main library used: Adafruit_MCP3008 and </a:t>
            </a:r>
            <a:r>
              <a:rPr lang="en-US" dirty="0" err="1" smtClean="0"/>
              <a:t>SPI.SpiDev</a:t>
            </a:r>
            <a:endParaRPr lang="en-US" dirty="0" smtClean="0"/>
          </a:p>
          <a:p>
            <a:r>
              <a:rPr lang="en-US" dirty="0" smtClean="0"/>
              <a:t>Interface between Analog-Digital-Converter (MCP3008) and Raspberry Pi</a:t>
            </a:r>
          </a:p>
          <a:p>
            <a:endParaRPr lang="en-US" dirty="0"/>
          </a:p>
          <a:p>
            <a:r>
              <a:rPr lang="en-US" dirty="0" smtClean="0"/>
              <a:t>Create an object:</a:t>
            </a:r>
          </a:p>
          <a:p>
            <a:r>
              <a:rPr lang="en-US" dirty="0" err="1">
                <a:solidFill>
                  <a:srgbClr val="24292E"/>
                </a:solidFill>
                <a:latin typeface="SFMono-Regular"/>
              </a:rPr>
              <a:t>mcp</a:t>
            </a:r>
            <a:r>
              <a:rPr lang="en-US" dirty="0">
                <a:solidFill>
                  <a:srgbClr val="24292E"/>
                </a:solidFill>
                <a:latin typeface="SFMono-Regular"/>
              </a:rPr>
              <a:t> </a:t>
            </a:r>
            <a:r>
              <a:rPr lang="en-US" dirty="0">
                <a:solidFill>
                  <a:srgbClr val="D73A49"/>
                </a:solidFill>
                <a:latin typeface="SFMono-Regular"/>
              </a:rPr>
              <a:t>=</a:t>
            </a:r>
            <a:r>
              <a:rPr lang="en-US" dirty="0">
                <a:solidFill>
                  <a:srgbClr val="24292E"/>
                </a:solidFill>
                <a:latin typeface="SFMono-Regular"/>
              </a:rPr>
              <a:t> Adafruit_MCP3008.MCP3008(</a:t>
            </a:r>
            <a:r>
              <a:rPr lang="en-US" dirty="0" err="1">
                <a:latin typeface="SFMono-Regular"/>
              </a:rPr>
              <a:t>spi</a:t>
            </a:r>
            <a:r>
              <a:rPr lang="en-US" dirty="0">
                <a:latin typeface="SFMono-Regular"/>
              </a:rPr>
              <a:t>=</a:t>
            </a:r>
            <a:r>
              <a:rPr lang="en-US" dirty="0" err="1">
                <a:latin typeface="SFMono-Regular"/>
              </a:rPr>
              <a:t>SPI.SpiDev</a:t>
            </a:r>
            <a:r>
              <a:rPr lang="en-US" dirty="0">
                <a:latin typeface="SFMono-Regular"/>
              </a:rPr>
              <a:t>(SPI_PORT,SPI_DEVICE</a:t>
            </a:r>
            <a:r>
              <a:rPr lang="en-US" dirty="0">
                <a:solidFill>
                  <a:srgbClr val="24292E"/>
                </a:solidFill>
                <a:latin typeface="SFMono-Regular"/>
              </a:rPr>
              <a:t>))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…and read the data:</a:t>
            </a:r>
            <a:endParaRPr lang="en-US" dirty="0"/>
          </a:p>
          <a:p>
            <a:endParaRPr lang="en-US" dirty="0" smtClean="0"/>
          </a:p>
          <a:p>
            <a:r>
              <a:rPr lang="en-US" altLang="en-US" dirty="0">
                <a:solidFill>
                  <a:srgbClr val="000000"/>
                </a:solidFill>
                <a:latin typeface="Arial Unicode MS" panose="020B0604020202020204" pitchFamily="34" charset="-128"/>
              </a:rPr>
              <a:t>for </a:t>
            </a:r>
            <a:r>
              <a:rPr lang="en-US" altLang="en-US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Arial Unicode MS" panose="020B0604020202020204" pitchFamily="34" charset="-128"/>
              </a:rPr>
              <a:t> in range(0,8): # loop over all </a:t>
            </a:r>
            <a:r>
              <a:rPr lang="en-US" altLang="en-US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channels</a:t>
            </a:r>
          </a:p>
          <a:p>
            <a:r>
              <a:rPr lang="en-US" altLang="en-US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 </a:t>
            </a:r>
            <a:r>
              <a:rPr lang="en-US" altLang="en-US" dirty="0">
                <a:solidFill>
                  <a:srgbClr val="000000"/>
                </a:solidFill>
                <a:latin typeface="Arial Unicode MS" panose="020B0604020202020204" pitchFamily="34" charset="-128"/>
              </a:rPr>
              <a:t>values[</a:t>
            </a:r>
            <a:r>
              <a:rPr lang="en-US" altLang="en-US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Arial Unicode MS" panose="020B0604020202020204" pitchFamily="34" charset="-128"/>
              </a:rPr>
              <a:t>] = </a:t>
            </a:r>
            <a:r>
              <a:rPr lang="en-US" altLang="en-US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mcp.read_adc</a:t>
            </a:r>
            <a:r>
              <a:rPr lang="en-US" altLang="en-US" dirty="0">
                <a:solidFill>
                  <a:srgbClr val="000000"/>
                </a:solidFill>
                <a:latin typeface="Arial Unicode MS" panose="020B0604020202020204" pitchFamily="34" charset="-128"/>
              </a:rPr>
              <a:t>(</a:t>
            </a:r>
            <a:r>
              <a:rPr lang="en-US" altLang="en-US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Arial Unicode MS" panose="020B0604020202020204" pitchFamily="34" charset="-128"/>
              </a:rPr>
              <a:t>)*</a:t>
            </a:r>
            <a:r>
              <a:rPr lang="en-US" altLang="en-US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3.3/1024 # </a:t>
            </a:r>
            <a:r>
              <a:rPr lang="en-US" altLang="en-US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 read and convert </a:t>
            </a:r>
            <a:r>
              <a:rPr lang="en-US" altLang="en-US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to Volts</a:t>
            </a:r>
            <a:r>
              <a:rPr lang="en-US" altLang="en-US" sz="800" dirty="0" smtClean="0"/>
              <a:t>  </a:t>
            </a:r>
            <a:endParaRPr lang="en-US" altLang="en-US" sz="4000" dirty="0">
              <a:latin typeface="Arial" panose="020B0604020202020204" pitchFamily="34" charset="0"/>
            </a:endParaRPr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569343" y="2104845"/>
            <a:ext cx="801394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46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Signal Reading </a:t>
            </a:r>
            <a:r>
              <a:rPr lang="en-US" dirty="0"/>
              <a:t>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5876"/>
            <a:ext cx="8600536" cy="5077806"/>
          </a:xfrm>
        </p:spPr>
        <p:txBody>
          <a:bodyPr>
            <a:normAutofit/>
          </a:bodyPr>
          <a:lstStyle/>
          <a:p>
            <a:r>
              <a:rPr lang="en-US" dirty="0" smtClean="0"/>
              <a:t>Class Measurement():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def</a:t>
            </a:r>
            <a:r>
              <a:rPr lang="en-US" dirty="0" smtClean="0"/>
              <a:t> __</a:t>
            </a:r>
            <a:r>
              <a:rPr lang="en-US" dirty="0" err="1" smtClean="0"/>
              <a:t>init</a:t>
            </a:r>
            <a:r>
              <a:rPr lang="en-US" dirty="0" smtClean="0"/>
              <a:t>__(self, fs=100):</a:t>
            </a:r>
          </a:p>
          <a:p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self.time</a:t>
            </a:r>
            <a:r>
              <a:rPr lang="en-US" dirty="0" smtClean="0"/>
              <a:t> =  []</a:t>
            </a:r>
          </a:p>
          <a:p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self.data</a:t>
            </a:r>
            <a:r>
              <a:rPr lang="en-US" dirty="0" smtClean="0"/>
              <a:t> = []</a:t>
            </a:r>
          </a:p>
          <a:p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self.fs</a:t>
            </a:r>
            <a:r>
              <a:rPr lang="en-US" dirty="0" smtClean="0"/>
              <a:t> = fs</a:t>
            </a:r>
          </a:p>
          <a:p>
            <a:r>
              <a:rPr lang="en-US" dirty="0"/>
              <a:t>	</a:t>
            </a:r>
            <a:r>
              <a:rPr lang="en-US" dirty="0" smtClean="0"/>
              <a:t>	</a:t>
            </a:r>
          </a:p>
          <a:p>
            <a:endParaRPr lang="en-US" dirty="0"/>
          </a:p>
          <a:p>
            <a:r>
              <a:rPr lang="en-US" dirty="0" smtClean="0"/>
              <a:t>	</a:t>
            </a: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setData</a:t>
            </a:r>
            <a:r>
              <a:rPr lang="en-US" dirty="0" smtClean="0"/>
              <a:t>(self, values)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setTime</a:t>
            </a:r>
            <a:r>
              <a:rPr lang="en-US" dirty="0" smtClean="0"/>
              <a:t>(self, t0)	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saveData</a:t>
            </a:r>
            <a:r>
              <a:rPr lang="en-US" dirty="0" smtClean="0"/>
              <a:t>(self, </a:t>
            </a:r>
            <a:r>
              <a:rPr lang="en-US" dirty="0" err="1" smtClean="0"/>
              <a:t>data_type</a:t>
            </a:r>
            <a:r>
              <a:rPr lang="en-US" dirty="0" smtClean="0"/>
              <a:t> = ‘</a:t>
            </a:r>
            <a:r>
              <a:rPr lang="en-US" dirty="0" err="1" smtClean="0"/>
              <a:t>time_domain</a:t>
            </a:r>
            <a:r>
              <a:rPr lang="en-US" dirty="0" smtClean="0"/>
              <a:t>’, ‘name = </a:t>
            </a:r>
            <a:r>
              <a:rPr lang="en-US" dirty="0" err="1" smtClean="0"/>
              <a:t>testdata</a:t>
            </a:r>
            <a:r>
              <a:rPr lang="en-US" dirty="0" smtClean="0"/>
              <a:t>’)</a:t>
            </a:r>
            <a:endParaRPr lang="en-US" dirty="0"/>
          </a:p>
          <a:p>
            <a:r>
              <a:rPr lang="en-US" dirty="0" smtClean="0"/>
              <a:t>	</a:t>
            </a: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filterData</a:t>
            </a:r>
            <a:r>
              <a:rPr lang="en-US" dirty="0" smtClean="0"/>
              <a:t>(self, </a:t>
            </a:r>
            <a:r>
              <a:rPr lang="en-US" dirty="0" err="1" smtClean="0"/>
              <a:t>filter_options</a:t>
            </a:r>
            <a:r>
              <a:rPr lang="en-US" dirty="0" smtClean="0"/>
              <a:t>)	 </a:t>
            </a:r>
            <a:r>
              <a:rPr lang="en-US" i="1" dirty="0" smtClean="0"/>
              <a:t>future work</a:t>
            </a:r>
            <a:endParaRPr lang="en-US" i="1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altLang="en-US" sz="4000" dirty="0">
              <a:latin typeface="Arial" panose="020B0604020202020204" pitchFamily="34" charset="0"/>
            </a:endParaRPr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819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Screenshot of GUI: Channel Select Tab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64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Screenshot of GUI: Graph Tab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22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Screenshot of GUI: Animation Tab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03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Packages: </a:t>
            </a:r>
            <a:r>
              <a:rPr lang="en-US" dirty="0" err="1" smtClean="0"/>
              <a:t>Pyqt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896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Development: Animation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smtClean="0"/>
              <a:t>05/02/2019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Integrated Data Collection with Raspberry Pi and Python. ME 369 Final Project.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4" t="4490" r="23149" b="42792"/>
          <a:stretch/>
        </p:blipFill>
        <p:spPr>
          <a:xfrm>
            <a:off x="100361" y="1363930"/>
            <a:ext cx="9043639" cy="410712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01687" y="1790690"/>
            <a:ext cx="3122820" cy="2388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0361" y="2892093"/>
            <a:ext cx="1417320" cy="2388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01804" y="3565822"/>
            <a:ext cx="3566160" cy="2388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55288" y="4929048"/>
            <a:ext cx="1005840" cy="2388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04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000" dirty="0" smtClean="0">
            <a:latin typeface="Times New Roman"/>
            <a:cs typeface="Times New Roman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18824</TotalTime>
  <Words>392</Words>
  <Application>Microsoft Office PowerPoint</Application>
  <PresentationFormat>Letter Paper (8.5x11 in)</PresentationFormat>
  <Paragraphs>80</Paragraphs>
  <Slides>15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 Unicode MS</vt:lpstr>
      <vt:lpstr>ＭＳ Ｐゴシック</vt:lpstr>
      <vt:lpstr>Arial</vt:lpstr>
      <vt:lpstr>Calibri</vt:lpstr>
      <vt:lpstr>SFMono-Regular</vt:lpstr>
      <vt:lpstr>Times New Roman</vt:lpstr>
      <vt:lpstr>Office Theme</vt:lpstr>
      <vt:lpstr>Demonstration – Data plotting</vt:lpstr>
      <vt:lpstr>Hardware wiring</vt:lpstr>
      <vt:lpstr>Code Development: Signal Reading 1</vt:lpstr>
      <vt:lpstr>Code Development: Signal Reading 2</vt:lpstr>
      <vt:lpstr>Code Development: GUI</vt:lpstr>
      <vt:lpstr>Code Development: GUI</vt:lpstr>
      <vt:lpstr>Code Development: GUI</vt:lpstr>
      <vt:lpstr>Code Development: GUI</vt:lpstr>
      <vt:lpstr>Code Development: Animation</vt:lpstr>
      <vt:lpstr>Code Development: Animation</vt:lpstr>
      <vt:lpstr>Code Development: Animation</vt:lpstr>
      <vt:lpstr>Code Development: Animation</vt:lpstr>
      <vt:lpstr>Code Development: Animation</vt:lpstr>
      <vt:lpstr>Future Work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and loads of a Model-Scale Coaxial Rotor Part I: Wind Tunnel Testing</dc:title>
  <dc:subject/>
  <dc:creator>Christopher Cameron</dc:creator>
  <cp:keywords/>
  <dc:description/>
  <cp:lastModifiedBy>Marc Eitner</cp:lastModifiedBy>
  <cp:revision>464</cp:revision>
  <cp:lastPrinted>2018-03-21T14:58:32Z</cp:lastPrinted>
  <dcterms:created xsi:type="dcterms:W3CDTF">2016-05-13T00:41:28Z</dcterms:created>
  <dcterms:modified xsi:type="dcterms:W3CDTF">2019-05-02T01:07:49Z</dcterms:modified>
  <cp:category/>
</cp:coreProperties>
</file>